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  <p:sldMasterId id="2147483677" r:id="rId4"/>
  </p:sldMasterIdLst>
  <p:notesMasterIdLst>
    <p:notesMasterId r:id="rId6"/>
  </p:notesMasterIdLst>
  <p:sldIdLst>
    <p:sldId id="257" r:id="rId5"/>
    <p:sldId id="258" r:id="rId7"/>
    <p:sldId id="264" r:id="rId8"/>
    <p:sldId id="259" r:id="rId9"/>
    <p:sldId id="265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2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  <a:endParaRPr 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0">
        <p:random/>
      </p:transition>
    </mc:Choice>
    <mc:Fallback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9: Ôn tập chủ đề trường học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Cùng tham gia triển lãm tranh về trường, lớp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77135" y="1511935"/>
            <a:ext cx="6936105" cy="488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362585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2+3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Giới thiệu các hoạt động ở trường, lớp em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19300" y="1625600"/>
            <a:ext cx="7996555" cy="3632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43430" y="5400040"/>
            <a:ext cx="2453005" cy="8178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Đọc sách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5121275" y="5147945"/>
            <a:ext cx="2296795" cy="13220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Chơi ô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079105" y="5280025"/>
            <a:ext cx="2116455" cy="105791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Tham gia ngày hội sách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Trao đổi cách ứng xử trong các tình huống dưới đây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66795" y="1417955"/>
            <a:ext cx="5346700" cy="528193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1817370"/>
            <a:ext cx="3522345" cy="182753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Các bạn nên đỡ bạn bị ngã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9103995" y="1417955"/>
            <a:ext cx="2705100" cy="19596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Bạn không nên vứt rác bừa bãi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103995" y="4774565"/>
            <a:ext cx="2969895" cy="1623695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Nghịch nước rất nguy hiểm, dễ trơn trượt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0390" y="1066165"/>
            <a:ext cx="8685530" cy="544893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0" y="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  <a:endParaRPr lang="en-US" sz="28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endParaRPr lang="en-US" altLang="en-US" sz="2800" b="1" dirty="0" err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WPS Presentation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等线</vt:lpstr>
      <vt:lpstr>等线</vt:lpstr>
      <vt:lpstr>汉仪小麦体简</vt:lpstr>
      <vt:lpstr>Microsoft YaHei</vt:lpstr>
      <vt:lpstr>Arial Unicode MS</vt:lpstr>
      <vt:lpstr>Calibri</vt:lpstr>
      <vt:lpstr>等线 Light</vt:lpstr>
      <vt:lpstr>Default Design</vt:lpstr>
      <vt:lpstr>Office 主题​​</vt:lpstr>
      <vt:lpstr>1_Office 主题​​</vt:lpstr>
      <vt:lpstr>PowerPoint 演示文稿</vt:lpstr>
      <vt:lpstr>PowerPoint 演示文稿</vt:lpstr>
      <vt:lpstr>PowerPoint 演示文稿</vt:lpstr>
      <vt:lpstr>1. Cùng tham gia triển lãm tranh về trường, lớp</vt:lpstr>
      <vt:lpstr>PowerPoint 演示文稿</vt:lpstr>
      <vt:lpstr>Giới thiệu các hoạt động ở trường, lớp em</vt:lpstr>
      <vt:lpstr>Trao đổi cách ứng xử trong các tình huống dưới đây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3</cp:revision>
  <dcterms:created xsi:type="dcterms:W3CDTF">2020-09-03T13:33:00Z</dcterms:created>
  <dcterms:modified xsi:type="dcterms:W3CDTF">2020-09-05T06:22:51Z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